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9" r:id="rId4"/>
    <p:sldId id="261" r:id="rId5"/>
    <p:sldId id="257" r:id="rId6"/>
    <p:sldId id="258" r:id="rId7"/>
    <p:sldId id="260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4DF6F42-90BA-4B88-8627-7344D4A5DD0D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79D9A2F-8703-4032-9AA6-109D54CCEF4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728"/>
            <a:ext cx="8929718" cy="2643206"/>
          </a:xfrm>
        </p:spPr>
        <p:txBody>
          <a:bodyPr>
            <a:noAutofit/>
          </a:bodyPr>
          <a:lstStyle/>
          <a:p>
            <a:pPr algn="ctr"/>
            <a:r>
              <a:rPr lang="ru-RU" sz="80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СООБЩАЮЩИЕ СОСУДЫ</a:t>
            </a:r>
            <a:endParaRPr lang="ru-RU" sz="8000" b="1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929198"/>
            <a:ext cx="4419574" cy="17526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Работу выполнила ученица 7 класса «Б» </a:t>
            </a:r>
            <a:r>
              <a:rPr lang="ru-RU" b="1" dirty="0" err="1" smtClean="0">
                <a:solidFill>
                  <a:srgbClr val="002060"/>
                </a:solidFill>
              </a:rPr>
              <a:t>Журих</a:t>
            </a:r>
            <a:r>
              <a:rPr lang="ru-RU" b="1" dirty="0" smtClean="0">
                <a:solidFill>
                  <a:srgbClr val="002060"/>
                </a:solidFill>
              </a:rPr>
              <a:t> Олеся.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Img_T-32-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571876"/>
            <a:ext cx="3903743" cy="2447927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21442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Сообщающий сосуд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pic>
        <p:nvPicPr>
          <p:cNvPr id="9" name="Содержимое 8" descr="default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857364"/>
            <a:ext cx="5262591" cy="4814712"/>
          </a:xfrm>
        </p:spPr>
      </p:pic>
      <p:sp>
        <p:nvSpPr>
          <p:cNvPr id="10" name="Стрелка вниз 9"/>
          <p:cNvSpPr/>
          <p:nvPr/>
        </p:nvSpPr>
        <p:spPr>
          <a:xfrm>
            <a:off x="4143372" y="1000108"/>
            <a:ext cx="114300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Общее понятие</a:t>
            </a:r>
            <a:endParaRPr lang="ru-RU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328614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Сообщающимися называют сосуды, имеющие между собой канал, заполненный жидкостью. Наблюдения показывают, что в сообщающихся сосудах любой формы однородная жидкость всегда устанавливается на одном уровне.</a:t>
            </a:r>
            <a:endParaRPr lang="ru-RU" dirty="0"/>
          </a:p>
        </p:txBody>
      </p:sp>
      <p:pic>
        <p:nvPicPr>
          <p:cNvPr id="4" name="Рисунок 3" descr="ris5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4071942"/>
            <a:ext cx="4142046" cy="2352682"/>
          </a:xfrm>
          <a:prstGeom prst="rect">
            <a:avLst/>
          </a:prstGeom>
        </p:spPr>
      </p:pic>
    </p:spTree>
  </p:cSld>
  <p:clrMapOvr>
    <a:masterClrMapping/>
  </p:clrMapOvr>
  <p:transition spd="slow"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Формула</a:t>
            </a:r>
            <a:endParaRPr lang="ru-RU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751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сообщающихся сосудах, содержащих разные жидкости, высота столба с меньшей плотностью будет больше высоты столба с меньшей плотностью.</a:t>
            </a:r>
          </a:p>
          <a:p>
            <a:r>
              <a:rPr lang="ru-RU" dirty="0" smtClean="0"/>
              <a:t>Доказательство:</a:t>
            </a:r>
          </a:p>
          <a:p>
            <a:pPr>
              <a:buNone/>
            </a:pPr>
            <a:r>
              <a:rPr lang="ru-RU" dirty="0" smtClean="0"/>
              <a:t> По закону Паскаля  p1=p2,  где p1=gρ1h1,       p2=gρ2h2 ,</a:t>
            </a:r>
          </a:p>
          <a:p>
            <a:pPr>
              <a:buNone/>
            </a:pPr>
            <a:r>
              <a:rPr lang="ru-RU" dirty="0" smtClean="0"/>
              <a:t> следовательно      gρ1h1=gρ2h2,    т.е       h1:h2=ρ2:ρ1.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Закон сообщающих сосудов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Закон сообщающихся сосудов </a:t>
            </a:r>
            <a:r>
              <a:rPr lang="ru-RU" dirty="0" smtClean="0"/>
              <a:t>— один из законов гидростатики, гласящий, что в сообщающихся сосудах уровни однородных жидкостей, считая от наиболее близкой к поверхности земли точки, равны.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Сообщающие сосуды в природе</a:t>
            </a:r>
            <a:endParaRPr lang="ru-RU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природными сообщающимися сосудами человек встречается с давних пор: сообщающимися сосудами больших размеров являются </a:t>
            </a:r>
            <a:r>
              <a:rPr lang="ru-RU" dirty="0" err="1" smtClean="0"/>
              <a:t>водонасыщенные</a:t>
            </a:r>
            <a:r>
              <a:rPr lang="ru-RU" dirty="0" smtClean="0"/>
              <a:t> пласты горных пород с системой колодцев, играющих роль отдельных колен природной гидродинамической системы.</a:t>
            </a:r>
            <a:endParaRPr lang="ru-RU" dirty="0"/>
          </a:p>
        </p:txBody>
      </p:sp>
    </p:spTree>
  </p:cSld>
  <p:clrMapOvr>
    <a:masterClrMapping/>
  </p:clrMapOvr>
  <p:transition spd="slow"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Применение</a:t>
            </a:r>
            <a:endParaRPr lang="ru-RU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 1. Артезианский колодец.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Действие артезианского колодца основано на принципе сообщающихся сосудов. Местоположение скважины колодца выбирают в самой нижней точке ландшафта, по которому текут подземные воды. По принципу сообщающихся сосудов вода начинает подниматься по скважине.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Применение</a:t>
            </a:r>
            <a:endParaRPr lang="ru-RU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2. Природный сообщающийся сосуд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На материках существуют участки, расположенные ниже уровня моря. Моря и находящиеся на одном уровне с ними низменности суши образуют сообщающиеся сосуды. Вода пытается выровнять уровни в двух сосудах, вот почему в областях, расположенных ниже уровня моря, очень сыро. Мертвое море является самым низким участком суши (392 м ниже уровня мирового океана).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304639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8000" b="1" u="sng" dirty="0" smtClean="0">
                <a:solidFill>
                  <a:schemeClr val="accent5">
                    <a:lumMod val="75000"/>
                  </a:schemeClr>
                </a:solidFill>
              </a:rPr>
              <a:t>СПАСИБО ЗА ВНИМАНИЕ </a:t>
            </a:r>
            <a:r>
              <a:rPr lang="ru-RU" sz="8000" b="1" u="sng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)))</a:t>
            </a:r>
            <a:endParaRPr lang="ru-RU" sz="80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3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70</TotalTime>
  <Words>272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СООБЩАЮЩИЕ СОСУДЫ</vt:lpstr>
      <vt:lpstr>Сообщающий сосуд</vt:lpstr>
      <vt:lpstr>Общее понятие</vt:lpstr>
      <vt:lpstr>Формула</vt:lpstr>
      <vt:lpstr>Закон сообщающих сосудов</vt:lpstr>
      <vt:lpstr>Сообщающие сосуды в природе</vt:lpstr>
      <vt:lpstr>Применение</vt:lpstr>
      <vt:lpstr>Применение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СООБЩАЮЩИЕ СОСУДЫ</dc:title>
  <dc:creator>Girl</dc:creator>
  <cp:lastModifiedBy>Бармалей</cp:lastModifiedBy>
  <cp:revision>15</cp:revision>
  <dcterms:created xsi:type="dcterms:W3CDTF">2013-03-31T12:35:09Z</dcterms:created>
  <dcterms:modified xsi:type="dcterms:W3CDTF">2013-03-31T17:54:53Z</dcterms:modified>
</cp:coreProperties>
</file>