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92B1-D45F-4F24-94D7-109E4A140AB5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B17F5-1485-433E-A0CE-5D24C7F38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8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4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7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9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9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5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17F5-1485-433E-A0CE-5D24C7F389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8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3DE98-EB6D-461D-930F-30E1E4C0A7F1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6BBC96-02DF-4330-A60F-A3CE08B836B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136" y="16245"/>
            <a:ext cx="7851648" cy="1280120"/>
          </a:xfrm>
        </p:spPr>
        <p:txBody>
          <a:bodyPr/>
          <a:lstStyle/>
          <a:p>
            <a:r>
              <a:rPr lang="ru-RU" dirty="0" smtClean="0"/>
              <a:t>Молекулы и Атомы.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211960" cy="408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09" y="1484784"/>
            <a:ext cx="4788024" cy="4093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980" y="5949280"/>
            <a:ext cx="41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 ученица 7 б класса школы №339 Добатовкина Юлия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08" y="260648"/>
            <a:ext cx="8229600" cy="2448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Все вещества состоят из отдельных мельчайших частиц: молекул 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атомов. Атомы — это маленькие частицы, из которых состоит вещество. Невозможно даже представить себе, насколько они малы. Если сложить в цепочку сто миллионов атомов, у нас получится ниточка длиной всего лишь в 1 см. В тонком листе бумаги, наверное, не меньше миллиона слоев атомов. Науке известно более ста видов атомов; соединяясь друг с другом, они образуют все окружающие нас вещества.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5283371" cy="39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9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269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Представление об атомах .</a:t>
            </a:r>
            <a:endParaRPr lang="ru-RU" sz="4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/>
              <a:t>Мысль о том, что всё в природе состоит из атомов, возникла давно. Еще 2500 лет назад древнегреческие философы полага­ли, что вещество состоит из таких частиц, которые нельзя разделить. Само слово «атом» восходит к греческому слову «</a:t>
            </a:r>
            <a:r>
              <a:rPr lang="ru-RU" sz="1800" i="1" dirty="0" err="1"/>
              <a:t>атомос</a:t>
            </a:r>
            <a:r>
              <a:rPr lang="ru-RU" sz="1800" i="1" dirty="0"/>
              <a:t>», что значит «неделимый». В Древней Греции  философы обсуждали гипотезу о том, что всё вещество в мире состоит из неделимых частиц. Правда, Аристотель в этом сомневался.</a:t>
            </a:r>
          </a:p>
          <a:p>
            <a:pPr marL="0" indent="0">
              <a:buNone/>
            </a:pPr>
            <a:r>
              <a:rPr lang="ru-RU" sz="1800" i="1" dirty="0"/>
              <a:t>Термин «атом» был впервые использован английским химиком Джоном Даль­тоном (1766- 1844). В 1807 г. Дальтон выдвинул свою атомную теорию. Атомами он назвал составляющие всякое вещество малые частицы, которые не изменяются входе химических реакций. Согласно Дальтону, химическая реакция — это процесс, при котором атомы соединяются вместе или отделяются друг от друга. Атомная теория Дальтона лежит в основе представлений современных ученых.</a:t>
            </a:r>
          </a:p>
          <a:p>
            <a:pPr marL="0" indent="0">
              <a:buNone/>
            </a:pPr>
            <a:r>
              <a:rPr lang="ru-RU" sz="1800" i="1" dirty="0"/>
              <a:t>В начале нашего столетия ученые начали строить модели атомов. Эрнест Резерфорд (1871 — 1937) показал, что  отрицательно заряженные электроны обращаются вокруг положительно заряженного ядра. Нильс Бор (1885 — 1962) утверждал, что электроны обращаются по определенным орбитам. В 1932 г. Джеймс Чедвик (1891 — 1974) установил, что ядро атома состоит из частиц, которые он назвал протонами и нейтронами</a:t>
            </a:r>
            <a:r>
              <a:rPr lang="ru-RU" sz="1800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5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3600400"/>
          </a:xfrm>
        </p:spPr>
        <p:txBody>
          <a:bodyPr/>
          <a:lstStyle/>
          <a:p>
            <a:r>
              <a:rPr lang="ru-RU" dirty="0" smtClean="0"/>
              <a:t>В 1951 году Эрвин Мюллер изобрел ионный микроскоп, позволивший  в деталях рассмотреть атомную структуру металла.</a:t>
            </a:r>
          </a:p>
          <a:p>
            <a:endParaRPr lang="ru-RU" dirty="0"/>
          </a:p>
          <a:p>
            <a:r>
              <a:rPr lang="ru-RU" dirty="0" smtClean="0">
                <a:cs typeface="BrowalliaUPC" pitchFamily="34" charset="-34"/>
              </a:rPr>
              <a:t>Атомы различных химических элементов отличаются друг от друга. Различия атомов химических элементов можно определить по периодической таблице Менделеева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99532"/>
            <a:ext cx="2730500" cy="3365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82094"/>
            <a:ext cx="190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92" y="-76200"/>
            <a:ext cx="8229600" cy="854968"/>
          </a:xfrm>
        </p:spPr>
        <p:txBody>
          <a:bodyPr/>
          <a:lstStyle/>
          <a:p>
            <a:r>
              <a:rPr lang="ru-RU" dirty="0" smtClean="0"/>
              <a:t>        Таблица Менделеева.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5813"/>
            <a:ext cx="8145355" cy="60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496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М</a:t>
            </a:r>
            <a:r>
              <a:rPr lang="ru-RU" dirty="0" smtClean="0"/>
              <a:t>олекула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384376"/>
          </a:xfrm>
        </p:spPr>
        <p:txBody>
          <a:bodyPr/>
          <a:lstStyle/>
          <a:p>
            <a:r>
              <a:rPr lang="ru-RU" dirty="0" smtClean="0"/>
              <a:t>Молекула – это мельчайшая  частица вещества, обладающая свойствами  этого вещества. Так, молекула сахара – сладкая, соли – соленая. Молекулы состоят из атомов. Размеры молекул ничтожно малы. </a:t>
            </a:r>
          </a:p>
          <a:p>
            <a:r>
              <a:rPr lang="ru-RU" dirty="0" smtClean="0"/>
              <a:t>Молекулы различных веществ могут иметь форму треугольника, пирамиды и других геометрический фигур, а также быть линейными.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7152"/>
            <a:ext cx="3297357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76716"/>
            <a:ext cx="2915816" cy="25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15719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542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430</Words>
  <Application>Microsoft Office PowerPoint</Application>
  <PresentationFormat>Экран (4:3)</PresentationFormat>
  <Paragraphs>22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Молекулы и Атомы.  </vt:lpstr>
      <vt:lpstr>Презентация PowerPoint</vt:lpstr>
      <vt:lpstr>        Представление об атомах .</vt:lpstr>
      <vt:lpstr>Презентация PowerPoint</vt:lpstr>
      <vt:lpstr>        Таблица Менделеева.</vt:lpstr>
      <vt:lpstr>                  Молекула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Молекулы и Атомы.</dc:title>
  <dc:creator>Алекс</dc:creator>
  <cp:lastModifiedBy>Бармалей</cp:lastModifiedBy>
  <cp:revision>11</cp:revision>
  <dcterms:created xsi:type="dcterms:W3CDTF">2013-03-23T13:07:10Z</dcterms:created>
  <dcterms:modified xsi:type="dcterms:W3CDTF">2013-03-24T09:42:01Z</dcterms:modified>
</cp:coreProperties>
</file>