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3" r:id="rId6"/>
    <p:sldId id="259" r:id="rId7"/>
    <p:sldId id="261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067-CDF6-42DE-A5C4-919A06A03323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AFAC-1944-4F1F-AAE9-E2D9D8DAC0B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067-CDF6-42DE-A5C4-919A06A03323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AFAC-1944-4F1F-AAE9-E2D9D8DAC0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067-CDF6-42DE-A5C4-919A06A03323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AFAC-1944-4F1F-AAE9-E2D9D8DAC0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067-CDF6-42DE-A5C4-919A06A03323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AFAC-1944-4F1F-AAE9-E2D9D8DAC0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067-CDF6-42DE-A5C4-919A06A03323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AFAC-1944-4F1F-AAE9-E2D9D8DAC0B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067-CDF6-42DE-A5C4-919A06A03323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AFAC-1944-4F1F-AAE9-E2D9D8DAC0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067-CDF6-42DE-A5C4-919A06A03323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AFAC-1944-4F1F-AAE9-E2D9D8DAC0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067-CDF6-42DE-A5C4-919A06A03323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AFAC-1944-4F1F-AAE9-E2D9D8DAC0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067-CDF6-42DE-A5C4-919A06A03323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AFAC-1944-4F1F-AAE9-E2D9D8DAC0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067-CDF6-42DE-A5C4-919A06A03323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AFAC-1944-4F1F-AAE9-E2D9D8DAC0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067-CDF6-42DE-A5C4-919A06A03323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5F6AFAC-1944-4F1F-AAE9-E2D9D8DAC0B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9C4067-CDF6-42DE-A5C4-919A06A03323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F6AFAC-1944-4F1F-AAE9-E2D9D8DAC0B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6776" y="188640"/>
            <a:ext cx="7851648" cy="1023331"/>
          </a:xfrm>
        </p:spPr>
        <p:txBody>
          <a:bodyPr/>
          <a:lstStyle/>
          <a:p>
            <a:r>
              <a:rPr lang="ru-RU" dirty="0" smtClean="0"/>
              <a:t>Давление </a:t>
            </a:r>
            <a:r>
              <a:rPr lang="ru-RU" dirty="0" smtClean="0"/>
              <a:t>в жидкости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9304" y="5805264"/>
            <a:ext cx="7854696" cy="1052736"/>
          </a:xfrm>
        </p:spPr>
        <p:txBody>
          <a:bodyPr/>
          <a:lstStyle/>
          <a:p>
            <a:r>
              <a:rPr lang="ru-RU" dirty="0" smtClean="0"/>
              <a:t>Работу выполнила ученица 7 класса «Б» Мальцева Марина.</a:t>
            </a:r>
            <a:endParaRPr lang="ru-RU" dirty="0"/>
          </a:p>
        </p:txBody>
      </p:sp>
      <p:pic>
        <p:nvPicPr>
          <p:cNvPr id="23554" name="Picture 2" descr="http://ceolte.com/img/387.files/image0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9493" y="1844824"/>
            <a:ext cx="7776864" cy="338933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 Паскаля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 жидкостях частицы подвижны, поэтому они не имеют собственной формы, но обладают собственным объемом, сопротивляются сжатию и растяжению; не сопротивляются деформации сдвига (свойство текучести).</a:t>
            </a:r>
          </a:p>
          <a:p>
            <a:endParaRPr lang="ru-RU" dirty="0" smtClean="0"/>
          </a:p>
          <a:p>
            <a:r>
              <a:rPr lang="ru-RU" dirty="0" smtClean="0"/>
              <a:t>В покоящейся жидкости существует два вида статического давления: гидростатическое и внешнее. Вследствие притяжения к Земле жидкость оказывает давление на дно и стенки сосуда, а также на тела, находящиеся внутри нее. Давление, обусловленное весом столба жидкости, называется гидростатическим. Давление жидкости на разных высотах различно и не зависит от ориентации площадки, на которую оно производится.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Немного формул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Пусть жидкость находится в цилиндрическом сосуде с площадью сечения S; высота столба жидкости </a:t>
            </a:r>
            <a:r>
              <a:rPr lang="ru-RU" dirty="0" err="1" smtClean="0"/>
              <a:t>h</a:t>
            </a:r>
            <a:r>
              <a:rPr lang="ru-RU" dirty="0" smtClean="0"/>
              <a:t>. Тогда 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davlenie_v_jidkosti_zakon_paskalya_renamed_36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3861048"/>
            <a:ext cx="5184576" cy="103691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Немного формул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условиях невесомости гидростатическое давление в жидкости отсутствует, так как в этих условиях жидкость становится невесомой. Внешнее давление характеризует сжатие жидкости под действием внешней силы. Оно равно :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 descr="davlenie_v_jidkosti_zakon_paskaly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7" y="4509120"/>
            <a:ext cx="2376264" cy="9810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наименований </a:t>
            </a:r>
            <a:endParaRPr lang="ru-RU" dirty="0"/>
          </a:p>
        </p:txBody>
      </p:sp>
      <p:pic>
        <p:nvPicPr>
          <p:cNvPr id="4" name="Содержимое 3" descr="avl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2636912"/>
            <a:ext cx="4968552" cy="31003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Факты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Гидростатическое давление жидкости зависит от плотности </a:t>
            </a:r>
            <a:r>
              <a:rPr lang="ru-RU" dirty="0" err="1" smtClean="0"/>
              <a:t>р</a:t>
            </a:r>
            <a:r>
              <a:rPr lang="ru-RU" dirty="0" smtClean="0"/>
              <a:t> жидкости, от ускорения </a:t>
            </a:r>
            <a:r>
              <a:rPr lang="ru-RU" dirty="0" err="1" smtClean="0"/>
              <a:t>g</a:t>
            </a:r>
            <a:r>
              <a:rPr lang="ru-RU" dirty="0" smtClean="0"/>
              <a:t> свободного падения и от глубины </a:t>
            </a:r>
            <a:r>
              <a:rPr lang="ru-RU" dirty="0" err="1" smtClean="0"/>
              <a:t>h</a:t>
            </a:r>
            <a:r>
              <a:rPr lang="ru-RU" dirty="0" smtClean="0"/>
              <a:t>, на которой находится рассматриваемая точка. Оно не зависит от формы столба жидкости.</a:t>
            </a:r>
          </a:p>
          <a:p>
            <a:endParaRPr lang="ru-RU" dirty="0" smtClean="0"/>
          </a:p>
          <a:p>
            <a:r>
              <a:rPr lang="ru-RU" dirty="0" smtClean="0"/>
              <a:t>Глубина </a:t>
            </a:r>
            <a:r>
              <a:rPr lang="ru-RU" dirty="0" err="1" smtClean="0"/>
              <a:t>h</a:t>
            </a:r>
            <a:r>
              <a:rPr lang="ru-RU" dirty="0" smtClean="0"/>
              <a:t> отсчитывается по вертикали от рассматриваемой точки до уровня свободной поверхности жидкости.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характеристики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Пример внешнего давления: атмосферное давление и давление, создаваемое в гидравлических системах. Французский ученый Блез Паскаль (1623-1662) установил: </a:t>
            </a:r>
            <a:r>
              <a:rPr lang="ru-RU" b="1" i="1" dirty="0" smtClean="0"/>
              <a:t>жидкости и газы передают производимое на них давление одинаково по всем направлениям</a:t>
            </a:r>
            <a:r>
              <a:rPr lang="ru-RU" dirty="0" smtClean="0"/>
              <a:t> (закон Паскаля). Для измерения давлений используют </a:t>
            </a:r>
            <a:r>
              <a:rPr lang="ru-RU" i="1" dirty="0" smtClean="0"/>
              <a:t>манометры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Их конструкции весьма разнообразны. В качестве примера рассмотрим устройство жидкостного манометра. Он представляет собой U-образную трубку, один конец которой соединяется с резервуаром, в котором измеряют давление. По разности столбов в коленах манометра можно определять давление.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9969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Конец.</a:t>
            </a:r>
            <a:br>
              <a:rPr lang="ru-RU" dirty="0" smtClean="0"/>
            </a:br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</TotalTime>
  <Words>241</Words>
  <Application>Microsoft Office PowerPoint</Application>
  <PresentationFormat>Экран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Давление в жидкости</vt:lpstr>
      <vt:lpstr>Закон Паскаля</vt:lpstr>
      <vt:lpstr>Немного формул</vt:lpstr>
      <vt:lpstr>Немного формул</vt:lpstr>
      <vt:lpstr>Описание наименований </vt:lpstr>
      <vt:lpstr>Факты</vt:lpstr>
      <vt:lpstr>Основные характеристики</vt:lpstr>
      <vt:lpstr>                Конец. Спасибо за внимание!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Давление жидкости</dc:title>
  <dc:creator>user</dc:creator>
  <cp:lastModifiedBy>Бармалей</cp:lastModifiedBy>
  <cp:revision>4</cp:revision>
  <dcterms:created xsi:type="dcterms:W3CDTF">2013-04-01T19:04:48Z</dcterms:created>
  <dcterms:modified xsi:type="dcterms:W3CDTF">2013-04-04T15:13:55Z</dcterms:modified>
</cp:coreProperties>
</file>