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CEBDA83-E5B4-40EC-96F4-26DA2D206575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6B7C99D-4B61-45A2-9A56-B16324DAF45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8062912" cy="1470025"/>
          </a:xfrm>
        </p:spPr>
        <p:txBody>
          <a:bodyPr/>
          <a:lstStyle/>
          <a:p>
            <a:r>
              <a:rPr lang="ru-RU" dirty="0" smtClean="0"/>
              <a:t>Давление твёрдых тел.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88208" y="5517232"/>
            <a:ext cx="7055792" cy="110671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Подготовила ученица 7 класса «Б» БГОУ СОШ №339, Лобанова Ксения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2012-2013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88839"/>
            <a:ext cx="6334595" cy="362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75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Основы: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700808"/>
            <a:ext cx="8496944" cy="5157192"/>
          </a:xfrm>
        </p:spPr>
        <p:txBody>
          <a:bodyPr/>
          <a:lstStyle/>
          <a:p>
            <a:r>
              <a:rPr lang="ru-RU" dirty="0"/>
              <a:t>Действие силы на поверхность тела характеризуется давлением.</a:t>
            </a:r>
            <a:endParaRPr lang="en-US" dirty="0"/>
          </a:p>
          <a:p>
            <a:r>
              <a:rPr lang="ru-RU" dirty="0"/>
              <a:t>Давление - величина, равная отношению силы, действующей перпендикулярно поверхности, к площади этой поверхности.</a:t>
            </a:r>
            <a:endParaRPr lang="en-US" dirty="0"/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28797"/>
            <a:ext cx="4536504" cy="362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10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Обозначения: 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b="1" i="1" dirty="0"/>
              <a:t>p </a:t>
            </a:r>
            <a:r>
              <a:rPr lang="ru-RU" sz="2000" dirty="0"/>
              <a:t>– давление, Па (За один паскаль принимается такое давление, которое  производит сила в 1 Н, действующая на поверхность площадью 1 м2 .)</a:t>
            </a:r>
            <a:endParaRPr lang="en-US" sz="2000" dirty="0"/>
          </a:p>
          <a:p>
            <a:r>
              <a:rPr lang="ru-RU" sz="2000" b="1" i="1" dirty="0"/>
              <a:t> F </a:t>
            </a:r>
            <a:r>
              <a:rPr lang="ru-RU" sz="2000" dirty="0"/>
              <a:t>– приложенная сила давления, Н </a:t>
            </a:r>
            <a:endParaRPr lang="en-US" sz="2000" dirty="0"/>
          </a:p>
          <a:p>
            <a:r>
              <a:rPr lang="ru-RU" sz="2000" b="1" i="1" dirty="0"/>
              <a:t> S </a:t>
            </a:r>
            <a:r>
              <a:rPr lang="ru-RU" sz="2000" dirty="0"/>
              <a:t>– площадь поверхности / иначе площадь опоры тела /, м2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1026" name="Picture 2" descr="C:\Users\so\Desktop\Анимации\IMG_29032013_18565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00808"/>
            <a:ext cx="2489380" cy="219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26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3830960" cy="1008113"/>
          </a:xfrm>
        </p:spPr>
        <p:txBody>
          <a:bodyPr/>
          <a:lstStyle/>
          <a:p>
            <a:r>
              <a:rPr lang="ru-RU" dirty="0" smtClean="0"/>
              <a:t>Сила Давления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ru-RU" dirty="0"/>
              <a:t>Сила давления - любая сила, действующая на тело перпендикулярно поверхности, чаще всего это вес </a:t>
            </a:r>
            <a:r>
              <a:rPr lang="ru-RU" dirty="0" err="1"/>
              <a:t>тела.Числовое</a:t>
            </a:r>
            <a:r>
              <a:rPr lang="ru-RU" dirty="0"/>
              <a:t> значение давления показывает силу, приходящуюся на единицу площади ее приложения. Например, при давлении 2 Паскаля на 1 м2 площади будет действовать сила 2 Ньютона.</a:t>
            </a:r>
            <a:endParaRPr lang="en-US" dirty="0"/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492896"/>
            <a:ext cx="1993900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4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287344" cy="781271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От чего зависит давление тела на поверхность?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r>
              <a:rPr lang="ru-RU" sz="1600" dirty="0"/>
              <a:t>Почему </a:t>
            </a:r>
            <a:r>
              <a:rPr lang="ru-RU" sz="1600" dirty="0" smtClean="0"/>
              <a:t>заострённые </a:t>
            </a:r>
            <a:r>
              <a:rPr lang="ru-RU" sz="1600" dirty="0"/>
              <a:t>предметы / иглы, зубы, клыки, когти, жала, ножи / очень хорошо колют и режут? Результат действия силы на поверхность зависит не только от ее величины, направления , точки приложения, но и от площади опоры давящего тела. </a:t>
            </a:r>
            <a:endParaRPr lang="ru-RU" sz="1600" dirty="0" smtClean="0"/>
          </a:p>
          <a:p>
            <a:r>
              <a:rPr lang="ru-RU" sz="1600" dirty="0" smtClean="0"/>
              <a:t>Например</a:t>
            </a:r>
            <a:r>
              <a:rPr lang="ru-RU" sz="1600" dirty="0"/>
              <a:t>, человек, надев лыжи, может идти почти не проваливаясь в снег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/>
              <a:t>Острые концы у кнопок, гвоздей, иголок и др. позволяет легче их использовать (приколоть кнопкой газету, вбить гвоздь</a:t>
            </a:r>
            <a:r>
              <a:rPr lang="ru-RU" sz="1600" dirty="0" smtClean="0"/>
              <a:t>...). </a:t>
            </a:r>
            <a:endParaRPr lang="en-US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657858"/>
            <a:ext cx="1944216" cy="19442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183" y="4221088"/>
            <a:ext cx="4386487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9892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0"/>
            <a:ext cx="3574256" cy="6858000"/>
          </a:xfrm>
        </p:spPr>
        <p:txBody>
          <a:bodyPr/>
          <a:lstStyle/>
          <a:p>
            <a:r>
              <a:rPr lang="ru-RU" sz="2400" dirty="0"/>
              <a:t>Из приведенных  примеров несложно сделать вывод: чем больше площадь поверхности, на которую действует сила, тем меньшее будет результат действующей силы. </a:t>
            </a:r>
            <a:r>
              <a:rPr lang="ru-RU" sz="2400" dirty="0" smtClean="0"/>
              <a:t>Причём </a:t>
            </a:r>
            <a:r>
              <a:rPr lang="ru-RU" sz="2400" dirty="0"/>
              <a:t>во всех рассмотренных случаях сила действовала перпендикулярно поверхности.</a:t>
            </a:r>
            <a:endParaRPr lang="en-US" sz="2400" dirty="0"/>
          </a:p>
          <a:p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836712"/>
            <a:ext cx="5940660" cy="4608512"/>
          </a:xfrm>
        </p:spPr>
      </p:pic>
    </p:spTree>
    <p:extLst>
      <p:ext uri="{BB962C8B-B14F-4D97-AF65-F5344CB8AC3E}">
        <p14:creationId xmlns:p14="http://schemas.microsoft.com/office/powerpoint/2010/main" val="23077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116632"/>
            <a:ext cx="2246784" cy="997296"/>
          </a:xfrm>
        </p:spPr>
        <p:txBody>
          <a:bodyPr/>
          <a:lstStyle/>
          <a:p>
            <a:r>
              <a:rPr lang="ru-RU" dirty="0" smtClean="0"/>
              <a:t>Задачи.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ru-RU" sz="1800" b="1" dirty="0" smtClean="0"/>
              <a:t>1</a:t>
            </a:r>
            <a:r>
              <a:rPr lang="ru-RU" sz="1800" dirty="0" smtClean="0"/>
              <a:t>.В </a:t>
            </a:r>
            <a:r>
              <a:rPr lang="ru-RU" sz="1800" dirty="0"/>
              <a:t>каком положении брусок оказывает наибольшее давление на опору? </a:t>
            </a:r>
            <a:endParaRPr lang="en-US" sz="1800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1800" b="1" dirty="0" smtClean="0"/>
              <a:t>2.</a:t>
            </a:r>
            <a:r>
              <a:rPr lang="ru-RU" sz="1800" dirty="0" smtClean="0"/>
              <a:t> </a:t>
            </a:r>
            <a:r>
              <a:rPr lang="ru-RU" sz="1800" dirty="0"/>
              <a:t>Какова длина лыж, если стоящий на них человек массой 80 кг оказывает на снег давление 2,5 кПа? Ширина лыжи 8 см. </a:t>
            </a:r>
            <a:endParaRPr lang="en-US" sz="1800" dirty="0"/>
          </a:p>
          <a:p>
            <a:r>
              <a:rPr lang="ru-RU" sz="1800" b="1" dirty="0"/>
              <a:t>3.</a:t>
            </a:r>
            <a:r>
              <a:rPr lang="ru-RU" sz="1800" dirty="0"/>
              <a:t> </a:t>
            </a:r>
            <a:r>
              <a:rPr lang="ru-RU" sz="1800" dirty="0" smtClean="0"/>
              <a:t> </a:t>
            </a:r>
            <a:r>
              <a:rPr lang="ru-RU" sz="1800" dirty="0"/>
              <a:t>Чем ... площадь опоры, тем ... давление, производимое одной и той же силой на эту опору.</a:t>
            </a:r>
            <a:endParaRPr lang="en-US" sz="1800" dirty="0"/>
          </a:p>
          <a:p>
            <a:r>
              <a:rPr lang="ru-RU" sz="1800" dirty="0"/>
              <a:t>А)больше; меньше</a:t>
            </a:r>
            <a:endParaRPr lang="en-US" sz="1800" dirty="0"/>
          </a:p>
          <a:p>
            <a:r>
              <a:rPr lang="ru-RU" sz="1800" dirty="0"/>
              <a:t>Б)больше; больше	</a:t>
            </a:r>
            <a:endParaRPr lang="en-US" sz="1800" dirty="0"/>
          </a:p>
          <a:p>
            <a:r>
              <a:rPr lang="ru-RU" sz="1800" dirty="0"/>
              <a:t>В)меньше; меньше</a:t>
            </a:r>
            <a:endParaRPr lang="en-US" sz="1800" dirty="0"/>
          </a:p>
          <a:p>
            <a:r>
              <a:rPr lang="ru-RU" sz="1800" b="1" dirty="0" smtClean="0"/>
              <a:t>4</a:t>
            </a:r>
            <a:r>
              <a:rPr lang="ru-RU" sz="1800" dirty="0" smtClean="0"/>
              <a:t>.На </a:t>
            </a:r>
            <a:r>
              <a:rPr lang="ru-RU" sz="1800" dirty="0"/>
              <a:t>деревянную стенку надавили с силой в 200 Н сначала ладонью, потом с такой же силой шилом. Силы равны по величине, почему же результат различный? </a:t>
            </a:r>
            <a:endParaRPr lang="en-US" sz="1800" dirty="0"/>
          </a:p>
          <a:p>
            <a:endParaRPr lang="ru-RU" sz="18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2625824" cy="152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96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smtClean="0"/>
              <a:t>5.Почему </a:t>
            </a:r>
            <a:r>
              <a:rPr lang="ru-RU" dirty="0"/>
              <a:t>рельсы не кладут прямо на землю</a:t>
            </a:r>
            <a:r>
              <a:rPr lang="ru-RU" dirty="0" smtClean="0"/>
              <a:t>?</a:t>
            </a:r>
          </a:p>
          <a:p>
            <a:r>
              <a:rPr lang="ru-RU" dirty="0" smtClean="0"/>
              <a:t>6.Во </a:t>
            </a:r>
            <a:r>
              <a:rPr lang="ru-RU" dirty="0"/>
              <a:t>сколько раз изменится давление учебника физики на стол, если его поставить на ребро? а если учебник по физике заменить на историю? </a:t>
            </a:r>
            <a:endParaRPr lang="en-US" dirty="0"/>
          </a:p>
          <a:p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9767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7.  Определите вес книги, которая оказывает на стол давление 200 Па, если площадь ее соприкосновения со столом 4 дм2.</a:t>
            </a:r>
            <a:endParaRPr lang="en-US" dirty="0"/>
          </a:p>
          <a:p>
            <a:r>
              <a:rPr lang="ru-RU" dirty="0"/>
              <a:t>А)	8 Н</a:t>
            </a:r>
            <a:endParaRPr lang="en-US" dirty="0"/>
          </a:p>
          <a:p>
            <a:r>
              <a:rPr lang="ru-RU" dirty="0"/>
              <a:t>Б)	80 Н</a:t>
            </a:r>
            <a:endParaRPr lang="en-US" dirty="0"/>
          </a:p>
          <a:p>
            <a:r>
              <a:rPr lang="ru-RU" dirty="0"/>
              <a:t>В)	50 Н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453" y="357301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8. Двухосный прицеп с грузом имеет массу 2,5 т. Рассчитайте давление, производимое прицепом на дорогу, если площадь соприкосновения каждого колеса с дорогой равна 125 см2.</a:t>
            </a:r>
            <a:endParaRPr lang="en-US" dirty="0"/>
          </a:p>
          <a:p>
            <a:r>
              <a:rPr lang="ru-RU" dirty="0"/>
              <a:t>А)	6000 кПа</a:t>
            </a:r>
            <a:endParaRPr lang="en-US" dirty="0"/>
          </a:p>
          <a:p>
            <a:r>
              <a:rPr lang="ru-RU" dirty="0"/>
              <a:t>Б)	500 кПа</a:t>
            </a:r>
            <a:endParaRPr lang="en-US" dirty="0"/>
          </a:p>
          <a:p>
            <a:r>
              <a:rPr lang="ru-RU" dirty="0"/>
              <a:t>В)	600 кПа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49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Внимание!!!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5668094" cy="3936176"/>
          </a:xfrm>
        </p:spPr>
      </p:pic>
    </p:spTree>
    <p:extLst>
      <p:ext uri="{BB962C8B-B14F-4D97-AF65-F5344CB8AC3E}">
        <p14:creationId xmlns:p14="http://schemas.microsoft.com/office/powerpoint/2010/main" val="7725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</TotalTime>
  <Words>429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Давление твёрдых тел.</vt:lpstr>
      <vt:lpstr>Основы:</vt:lpstr>
      <vt:lpstr>Обозначения: </vt:lpstr>
      <vt:lpstr>Сила Давления</vt:lpstr>
      <vt:lpstr>От чего зависит давление тела на поверхность? </vt:lpstr>
      <vt:lpstr>Презентация PowerPoint</vt:lpstr>
      <vt:lpstr>Задачи.</vt:lpstr>
      <vt:lpstr>Презентация PowerPoint</vt:lpstr>
      <vt:lpstr>Спасибо за Внимание!!!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Давление твёрдых тел.</dc:title>
  <dc:creator>ксюша</dc:creator>
  <cp:lastModifiedBy>Бармалей</cp:lastModifiedBy>
  <cp:revision>5</cp:revision>
  <dcterms:created xsi:type="dcterms:W3CDTF">2013-03-05T15:52:26Z</dcterms:created>
  <dcterms:modified xsi:type="dcterms:W3CDTF">2013-03-29T15:08:51Z</dcterms:modified>
</cp:coreProperties>
</file>