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882F43-864A-4429-A0F8-40863755E5A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78251D-380B-4353-B9C6-094ED7B6B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82F43-864A-4429-A0F8-40863755E5A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8251D-380B-4353-B9C6-094ED7B6B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882F43-864A-4429-A0F8-40863755E5A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78251D-380B-4353-B9C6-094ED7B6B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82F43-864A-4429-A0F8-40863755E5A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8251D-380B-4353-B9C6-094ED7B6B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882F43-864A-4429-A0F8-40863755E5A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A78251D-380B-4353-B9C6-094ED7B6B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82F43-864A-4429-A0F8-40863755E5A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8251D-380B-4353-B9C6-094ED7B6B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82F43-864A-4429-A0F8-40863755E5A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8251D-380B-4353-B9C6-094ED7B6B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82F43-864A-4429-A0F8-40863755E5A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8251D-380B-4353-B9C6-094ED7B6B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882F43-864A-4429-A0F8-40863755E5A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8251D-380B-4353-B9C6-094ED7B6B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82F43-864A-4429-A0F8-40863755E5A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8251D-380B-4353-B9C6-094ED7B6B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82F43-864A-4429-A0F8-40863755E5A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8251D-380B-4353-B9C6-094ED7B6B6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882F43-864A-4429-A0F8-40863755E5A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78251D-380B-4353-B9C6-094ED7B6B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785794"/>
            <a:ext cx="5786478" cy="2500330"/>
          </a:xfrm>
        </p:spPr>
        <p:txBody>
          <a:bodyPr/>
          <a:lstStyle/>
          <a:p>
            <a:pPr algn="l"/>
            <a:r>
              <a:rPr lang="ru-RU" sz="6000" dirty="0" smtClean="0"/>
              <a:t>Атмосферное давление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143512"/>
            <a:ext cx="5114778" cy="1101248"/>
          </a:xfrm>
        </p:spPr>
        <p:txBody>
          <a:bodyPr/>
          <a:lstStyle/>
          <a:p>
            <a:r>
              <a:rPr lang="ru-RU" dirty="0" smtClean="0"/>
              <a:t>Выполнила ученица 7 «Б» класса </a:t>
            </a:r>
          </a:p>
          <a:p>
            <a:r>
              <a:rPr lang="ru-RU" dirty="0" err="1" smtClean="0"/>
              <a:t>Журих</a:t>
            </a:r>
            <a:r>
              <a:rPr lang="ru-RU" dirty="0" smtClean="0"/>
              <a:t> Олеся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барометров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быту обычно используются механические барометры. В анероиде жидкости нет. Он показывает атмосферное давление, действующее на гофрированную тонкостенную металлическую коробку, в которой создано разрежение. При понижении атмосферного давления коробка слегка расширяется, а при повышении — сжимается и воздействует на прикрепленную к ней пружину. На практике часто используется несколько (до десяти) </a:t>
            </a:r>
            <a:r>
              <a:rPr lang="ru-RU" dirty="0" err="1" smtClean="0"/>
              <a:t>анероидных</a:t>
            </a:r>
            <a:r>
              <a:rPr lang="ru-RU" dirty="0" smtClean="0"/>
              <a:t> коробок, соединенных последовательно, и имеется рычажная передаточная система, которая поворачивает стрелку, движущуюся по круговой шкале, проградуированной по ртутному барометру. Также в настоящее время широкое распространение получили цифровые барометры.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Манометр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72390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>Манометр — прибор, измеряющий давление жидкости или газа.</a:t>
            </a:r>
          </a:p>
        </p:txBody>
      </p:sp>
      <p:pic>
        <p:nvPicPr>
          <p:cNvPr id="4" name="Рисунок 3" descr="0014-017-Manomet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571744"/>
            <a:ext cx="3214710" cy="3214710"/>
          </a:xfrm>
          <a:prstGeom prst="rect">
            <a:avLst/>
          </a:prstGeom>
        </p:spPr>
      </p:pic>
      <p:pic>
        <p:nvPicPr>
          <p:cNvPr id="5" name="Рисунок 4" descr="Image9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98" y="2428868"/>
            <a:ext cx="2481531" cy="342902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857892"/>
            <a:ext cx="3381380" cy="75150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Передний вид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9124" y="5929330"/>
            <a:ext cx="3381380" cy="75150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Задний вид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Принцип работы манометра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/>
          <a:lstStyle/>
          <a:p>
            <a:r>
              <a:rPr lang="ru-RU" dirty="0" smtClean="0"/>
              <a:t>Принцип действия манометра основан на уравновешивании измеряемого давления силой упругой деформации трубчатой пружины или более чувствительной </a:t>
            </a:r>
            <a:r>
              <a:rPr lang="ru-RU" dirty="0" err="1" smtClean="0"/>
              <a:t>двухпластинчатой</a:t>
            </a:r>
            <a:r>
              <a:rPr lang="ru-RU" dirty="0" smtClean="0"/>
              <a:t> мембраны, один конец которой запаян в держатель, а другой через тягу связан с </a:t>
            </a:r>
            <a:r>
              <a:rPr lang="ru-RU" dirty="0" err="1" smtClean="0"/>
              <a:t>трибко-секторным</a:t>
            </a:r>
            <a:r>
              <a:rPr lang="ru-RU" dirty="0" smtClean="0"/>
              <a:t> механизмом, преобразующим линейное перемещение упругого чувствительного элемента в круговое движение показывающей стрелки.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 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ВНИМАНИЕ!!!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23fcfde0af4744576903d39f7db644b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496"/>
            <a:ext cx="4000504" cy="4000504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7358114" cy="6098570"/>
          </a:xfrm>
        </p:spPr>
        <p:txBody>
          <a:bodyPr>
            <a:normAutofit/>
          </a:bodyPr>
          <a:lstStyle/>
          <a:p>
            <a:r>
              <a:rPr lang="ru-RU" dirty="0" smtClean="0"/>
              <a:t>Атмосфера простирается на несколько тысяч километров над нашей планетой. Вследствие действия силы тяжести, верхние слои воздуха, подобно воде в океане, сжимают нижние слои, в результате этого земная поверхность и тела, находящиеся на ней, испытывают давление всей толщи воздуха.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Атмосферное давление – </a:t>
            </a:r>
            <a:r>
              <a:rPr lang="ru-RU" dirty="0" err="1" smtClean="0"/>
              <a:t>давление</a:t>
            </a:r>
            <a:r>
              <a:rPr lang="ru-RU" dirty="0" smtClean="0"/>
              <a:t>, оказываемое атмосферой Земли на все находящиеся на ней предметы.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Опыт </a:t>
            </a:r>
            <a:r>
              <a:rPr lang="ru-RU" dirty="0" err="1" smtClean="0"/>
              <a:t>Торричели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5686436" cy="5143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В 1643 г. по предложению итальянского физика </a:t>
            </a:r>
            <a:r>
              <a:rPr lang="ru-RU" dirty="0" err="1" smtClean="0"/>
              <a:t>Эванджелис-ты</a:t>
            </a:r>
            <a:r>
              <a:rPr lang="ru-RU" dirty="0" smtClean="0"/>
              <a:t> Торричелли (1608—1647) был произведен следующий опыт. Стеклянную трубку длиной около </a:t>
            </a:r>
          </a:p>
          <a:p>
            <a:pPr>
              <a:buNone/>
            </a:pPr>
            <a:r>
              <a:rPr lang="ru-RU" dirty="0" smtClean="0"/>
              <a:t>1 м, запаянную с одного конца, наполняют ртутью. Отверстие трубки закрывают пальцем, чтобы ртуть не вылилась, и трубку опускают в вертикальном положении отверстием вниз в сосуд с ртутью. Если теперь отнять палец от отверстия трубки, то столб ртути упадет до высоты около 760 мм над уровнем ртути в сосуде.</a:t>
            </a:r>
            <a:endParaRPr lang="ru-RU" dirty="0"/>
          </a:p>
        </p:txBody>
      </p:sp>
      <p:pic>
        <p:nvPicPr>
          <p:cNvPr id="4" name="Рисунок 3" descr="Torrichelli_Evangeli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142984"/>
            <a:ext cx="2114550" cy="2990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Опыт </a:t>
            </a:r>
            <a:r>
              <a:rPr lang="ru-RU" dirty="0" err="1" smtClean="0"/>
              <a:t>Торричели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4429156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объясняется тем, что на свободную поверхность ртути в сосуде действует атмосферное давление. Так как после опускания ртути в трубке над ртутью остается пустота, то давление столба ртути, создаваемое внутри трубки на уровне поверхности ртути в сосуде, должно равняться атмосферному давлению. Поэтому взятая в миллиметрах высота столба над свободной поверхностью ртути прямо измеряет давление атмосферы в миллиметрах ртутного столба. </a:t>
            </a:r>
            <a:endParaRPr lang="ru-RU" dirty="0"/>
          </a:p>
        </p:txBody>
      </p:sp>
      <p:pic>
        <p:nvPicPr>
          <p:cNvPr id="4" name="Рисунок 3" descr="images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714488"/>
            <a:ext cx="3001047" cy="357189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Опыт </a:t>
            </a:r>
            <a:r>
              <a:rPr lang="ru-RU" dirty="0" err="1" smtClean="0"/>
              <a:t>Торричели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Итак, опыт показывает, что атмосферное давление составляет около 760 мм </a:t>
            </a:r>
            <a:r>
              <a:rPr lang="ru-RU" dirty="0" err="1" smtClean="0"/>
              <a:t>рт</a:t>
            </a:r>
            <a:r>
              <a:rPr lang="ru-RU" dirty="0" smtClean="0"/>
              <a:t>. ст. Так как 1 мм </a:t>
            </a:r>
            <a:r>
              <a:rPr lang="ru-RU" dirty="0" err="1" smtClean="0"/>
              <a:t>рт</a:t>
            </a:r>
            <a:r>
              <a:rPr lang="ru-RU" dirty="0" smtClean="0"/>
              <a:t>. </a:t>
            </a:r>
            <a:r>
              <a:rPr lang="ru-RU" dirty="0" err="1" smtClean="0"/>
              <a:t>ст.=</a:t>
            </a:r>
            <a:r>
              <a:rPr lang="ru-RU" dirty="0" smtClean="0"/>
              <a:t> 13,6 мм вод. ст., то атмосферное давление равно 760•13,6 мм вод. ст.=10 332 мм вод. ст.=1,013•105 Па, таким образом, атмосферное давление равно давлению столба воды высоты больше 10 м.</a:t>
            </a: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Вес воздуха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4471990" cy="57150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Хотя мы и не чувствуем воздух вокруг себя, воздух - это не ничто. Воздух - это смесь газов: азота, кислорода и других. А газы, как и другие вещества, состоят из молекул, и поэтому имеют вес, хотя и небольшой. </a:t>
            </a:r>
          </a:p>
          <a:p>
            <a:endParaRPr lang="ru-RU" dirty="0" smtClean="0"/>
          </a:p>
          <a:p>
            <a:r>
              <a:rPr lang="ru-RU" dirty="0" smtClean="0"/>
              <a:t>С помощью опыта можно доказать, что воздух имеет вес. На середине палки длиной сантиметров в шестьдесят укрепим веревочку, а к обоим ее концам привяжем два одинаковых воздушных шарика. Подвесим палку за веревочку и увидим, что она висит горизонтально. Если теперь проткнуть иголкой один из надутых шариков, из него выйдет воздух, и тот конец палки, к которому он был привязан, поднимется вверх. Если проколоть и второй шарик, то палка снова займет горизонтальное положение.</a:t>
            </a:r>
            <a:endParaRPr lang="ru-RU" dirty="0"/>
          </a:p>
        </p:txBody>
      </p:sp>
      <p:pic>
        <p:nvPicPr>
          <p:cNvPr id="4" name="Рисунок 3" descr="misc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928802"/>
            <a:ext cx="3129865" cy="2233617"/>
          </a:xfrm>
          <a:prstGeom prst="rect">
            <a:avLst/>
          </a:prstGeom>
        </p:spPr>
      </p:pic>
      <p:pic>
        <p:nvPicPr>
          <p:cNvPr id="5" name="Рисунок 4" descr="misc52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143380"/>
            <a:ext cx="2857506" cy="254000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Вес воздуха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239000" cy="4846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 происходит потому что воздух в надутом шарике плотнее, а значит, и тяжелее, чем тот, что находится вокруг него. </a:t>
            </a:r>
          </a:p>
          <a:p>
            <a:endParaRPr lang="ru-RU" dirty="0" smtClean="0"/>
          </a:p>
          <a:p>
            <a:r>
              <a:rPr lang="ru-RU" dirty="0" smtClean="0"/>
              <a:t>Сколько весит воздух, зависит от того, когда и где его взвешивают. Вес воздуха над горизонтальной плоскостью — это атмосферное давление. Как и все предметы, окружающие нас, воздух тоже подвержен земному притяжению. Оно-то и наделяет воздух весом, который равен 1 кг на квадратный сантиметр. Плотность воздуха равна около 1,2 кг/м3, то есть куб со стороной 1 м, наполненный воздухом, весит 1,2 кг.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Приборы для измерения атмосферного давления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Существует два прибора измеряющие атмосферное давление. Это барометр и манометр.</a:t>
            </a:r>
            <a:endParaRPr lang="ru-RU" dirty="0"/>
          </a:p>
        </p:txBody>
      </p:sp>
      <p:pic>
        <p:nvPicPr>
          <p:cNvPr id="4" name="Рисунок 3" descr="6324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928934"/>
            <a:ext cx="2639612" cy="2857496"/>
          </a:xfrm>
          <a:prstGeom prst="rect">
            <a:avLst/>
          </a:prstGeom>
        </p:spPr>
      </p:pic>
      <p:pic>
        <p:nvPicPr>
          <p:cNvPr id="5" name="Рисунок 4" descr="MAN-RF22_DB_BA_PU_2007091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571744"/>
            <a:ext cx="2998468" cy="3167396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Барометр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7429552" cy="2857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Барометр- это прибор для измерения атмосферного давления. Ртутный барометр был изобретён итальянским учёным </a:t>
            </a:r>
            <a:r>
              <a:rPr lang="ru-RU" dirty="0" err="1" smtClean="0"/>
              <a:t>Эванджелиста</a:t>
            </a:r>
            <a:r>
              <a:rPr lang="ru-RU" dirty="0" smtClean="0"/>
              <a:t> Торричелли в 1644 году.</a:t>
            </a:r>
          </a:p>
          <a:p>
            <a:r>
              <a:rPr lang="ru-RU" dirty="0" smtClean="0"/>
              <a:t>В жидкостных барометрах давление измеряется высотой столба жидкости в трубке, запаянной сверху, а нижним концом опущенной в сосуд с жидкостью. Ртутные барометры — наиболее точные, используются на метеостанциях.</a:t>
            </a:r>
            <a:endParaRPr lang="ru-RU" dirty="0"/>
          </a:p>
        </p:txBody>
      </p:sp>
      <p:pic>
        <p:nvPicPr>
          <p:cNvPr id="4" name="Рисунок 3" descr="0011-011-Rtutnyj-barome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714752"/>
            <a:ext cx="3905245" cy="2928934"/>
          </a:xfrm>
          <a:prstGeom prst="rect">
            <a:avLst/>
          </a:prstGeom>
        </p:spPr>
      </p:pic>
      <p:pic>
        <p:nvPicPr>
          <p:cNvPr id="5" name="Рисунок 4" descr="PB-05_R big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71876"/>
            <a:ext cx="2318387" cy="3041644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137</TotalTime>
  <Words>761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Атмосферное давление</vt:lpstr>
      <vt:lpstr>Презентация PowerPoint</vt:lpstr>
      <vt:lpstr>Опыт Торричели</vt:lpstr>
      <vt:lpstr>Опыт Торричели</vt:lpstr>
      <vt:lpstr>Опыт Торричели</vt:lpstr>
      <vt:lpstr>Вес воздуха</vt:lpstr>
      <vt:lpstr>Вес воздуха</vt:lpstr>
      <vt:lpstr>Приборы для измерения атмосферного давления</vt:lpstr>
      <vt:lpstr>Барометр</vt:lpstr>
      <vt:lpstr>Использование барометров</vt:lpstr>
      <vt:lpstr>Манометр</vt:lpstr>
      <vt:lpstr>Принцип работы манометра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Атмосферное давление</dc:title>
  <dc:creator>Girl</dc:creator>
  <cp:lastModifiedBy>so</cp:lastModifiedBy>
  <cp:revision>40</cp:revision>
  <dcterms:created xsi:type="dcterms:W3CDTF">2013-03-04T16:05:34Z</dcterms:created>
  <dcterms:modified xsi:type="dcterms:W3CDTF">2013-03-29T16:37:06Z</dcterms:modified>
</cp:coreProperties>
</file>